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7" r:id="rId2"/>
    <p:sldId id="278" r:id="rId3"/>
    <p:sldId id="279" r:id="rId4"/>
    <p:sldId id="280" r:id="rId5"/>
    <p:sldId id="307" r:id="rId6"/>
    <p:sldId id="302" r:id="rId7"/>
    <p:sldId id="304" r:id="rId8"/>
    <p:sldId id="308" r:id="rId9"/>
    <p:sldId id="305" r:id="rId10"/>
    <p:sldId id="306" r:id="rId11"/>
    <p:sldId id="311" r:id="rId12"/>
    <p:sldId id="313" r:id="rId13"/>
    <p:sldId id="310" r:id="rId14"/>
    <p:sldId id="314" r:id="rId15"/>
    <p:sldId id="315" r:id="rId16"/>
    <p:sldId id="316" r:id="rId17"/>
    <p:sldId id="319" r:id="rId18"/>
    <p:sldId id="320" r:id="rId19"/>
    <p:sldId id="321" r:id="rId20"/>
    <p:sldId id="317" r:id="rId21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696130-D925-DC08-1FDF-3B91858C7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7" y="344943"/>
            <a:ext cx="4459462" cy="6017111"/>
          </a:xfrm>
          <a:prstGeom prst="rect">
            <a:avLst/>
          </a:prstGeom>
        </p:spPr>
      </p:pic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EF8C4E-0578-B296-1DB6-DDC577E9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23" y="1507891"/>
            <a:ext cx="2441197" cy="845643"/>
          </a:xfrm>
          <a:prstGeom prst="rect">
            <a:avLst/>
          </a:prstGeom>
        </p:spPr>
      </p:pic>
      <p:pic>
        <p:nvPicPr>
          <p:cNvPr id="9" name="Grafik 8" descr="Ein Bild, das Klavier enthält.&#10;&#10;Automatisch generierte Beschreibung">
            <a:extLst>
              <a:ext uri="{FF2B5EF4-FFF2-40B4-BE49-F238E27FC236}">
                <a16:creationId xmlns:a16="http://schemas.microsoft.com/office/drawing/2014/main" id="{7A6FF042-23C7-B1AC-577A-7B5826A47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3" y="2793533"/>
            <a:ext cx="4648025" cy="30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9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 enthält.&#10;&#10;Automatisch generierte Beschreibung">
            <a:extLst>
              <a:ext uri="{FF2B5EF4-FFF2-40B4-BE49-F238E27FC236}">
                <a16:creationId xmlns:a16="http://schemas.microsoft.com/office/drawing/2014/main" id="{2B61AF8A-D799-8711-F557-07366E861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r="11796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421B50-21A2-67FA-ED79-BDC95489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13892" b="-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043BD2-2761-B189-8A86-F59A208B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640" b="1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23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9ADF1E8-A3BD-CF8C-260E-46A051D6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73" y="0"/>
            <a:ext cx="4246719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CA4FDB-280C-FE02-AB49-7B88C42D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04" y="1646491"/>
            <a:ext cx="2696669" cy="733700"/>
          </a:xfrm>
          <a:prstGeom prst="rect">
            <a:avLst/>
          </a:prstGeom>
        </p:spPr>
      </p:pic>
      <p:pic>
        <p:nvPicPr>
          <p:cNvPr id="43010" name="Picture 2" descr="Die Zauberflöte">
            <a:extLst>
              <a:ext uri="{FF2B5EF4-FFF2-40B4-BE49-F238E27FC236}">
                <a16:creationId xmlns:a16="http://schemas.microsoft.com/office/drawing/2014/main" id="{5025280A-E27A-2703-B98C-F9B7A392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1" y="2910979"/>
            <a:ext cx="4975196" cy="331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88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0" name="Picture 6" descr="Die Zauberflöte">
            <a:extLst>
              <a:ext uri="{FF2B5EF4-FFF2-40B4-BE49-F238E27FC236}">
                <a16:creationId xmlns:a16="http://schemas.microsoft.com/office/drawing/2014/main" id="{E0A67A85-60CB-E43C-65C6-6796D90E5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 bwMode="auto">
          <a:xfrm>
            <a:off x="261405" y="321732"/>
            <a:ext cx="4610854" cy="30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Die Zauberflöte">
            <a:extLst>
              <a:ext uri="{FF2B5EF4-FFF2-40B4-BE49-F238E27FC236}">
                <a16:creationId xmlns:a16="http://schemas.microsoft.com/office/drawing/2014/main" id="{FE686E2E-A8AD-2729-4F67-32FA9C091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 bwMode="auto">
          <a:xfrm>
            <a:off x="261405" y="3510853"/>
            <a:ext cx="4610854" cy="27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Die Zauberflöte">
            <a:extLst>
              <a:ext uri="{FF2B5EF4-FFF2-40B4-BE49-F238E27FC236}">
                <a16:creationId xmlns:a16="http://schemas.microsoft.com/office/drawing/2014/main" id="{7FAB6140-3C45-BFFB-6706-83DBCF89A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442"/>
          <a:stretch/>
        </p:blipFill>
        <p:spPr bwMode="auto">
          <a:xfrm>
            <a:off x="5033740" y="321733"/>
            <a:ext cx="4610854" cy="59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0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ie Zauberflöte">
            <a:extLst>
              <a:ext uri="{FF2B5EF4-FFF2-40B4-BE49-F238E27FC236}">
                <a16:creationId xmlns:a16="http://schemas.microsoft.com/office/drawing/2014/main" id="{9F647044-F2C0-0541-D0DD-DF996B435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4" r="-1" b="11801"/>
          <a:stretch/>
        </p:blipFill>
        <p:spPr bwMode="auto">
          <a:xfrm>
            <a:off x="4194167" y="3272588"/>
            <a:ext cx="4960623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Die Zauberflöte">
            <a:extLst>
              <a:ext uri="{FF2B5EF4-FFF2-40B4-BE49-F238E27FC236}">
                <a16:creationId xmlns:a16="http://schemas.microsoft.com/office/drawing/2014/main" id="{24F9DF1B-DAB3-2151-02A8-3206B29D5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" r="-2" b="-2"/>
          <a:stretch/>
        </p:blipFill>
        <p:spPr bwMode="auto">
          <a:xfrm>
            <a:off x="20" y="9"/>
            <a:ext cx="5914909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Die Zauberflöte">
            <a:extLst>
              <a:ext uri="{FF2B5EF4-FFF2-40B4-BE49-F238E27FC236}">
                <a16:creationId xmlns:a16="http://schemas.microsoft.com/office/drawing/2014/main" id="{B9C094DC-96C4-DF18-960A-F23039D81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4" r="17297" b="4"/>
          <a:stretch/>
        </p:blipFill>
        <p:spPr bwMode="auto">
          <a:xfrm>
            <a:off x="6059870" y="-22547"/>
            <a:ext cx="3094920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Die Zauberflöte">
            <a:extLst>
              <a:ext uri="{FF2B5EF4-FFF2-40B4-BE49-F238E27FC236}">
                <a16:creationId xmlns:a16="http://schemas.microsoft.com/office/drawing/2014/main" id="{5029A51D-7DCC-DCF5-66F8-790F4965A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r="1799" b="2"/>
          <a:stretch/>
        </p:blipFill>
        <p:spPr bwMode="auto">
          <a:xfrm>
            <a:off x="20" y="4065775"/>
            <a:ext cx="4063444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5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Die Zauberflöte">
            <a:extLst>
              <a:ext uri="{FF2B5EF4-FFF2-40B4-BE49-F238E27FC236}">
                <a16:creationId xmlns:a16="http://schemas.microsoft.com/office/drawing/2014/main" id="{4EBAA513-1465-5903-F0D8-C4457AFC0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Picture 2" descr="Die Zauberflöte">
            <a:extLst>
              <a:ext uri="{FF2B5EF4-FFF2-40B4-BE49-F238E27FC236}">
                <a16:creationId xmlns:a16="http://schemas.microsoft.com/office/drawing/2014/main" id="{8E0D7512-A947-DFAF-EE0D-D7F2EA868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Die Zauberflöte">
            <a:extLst>
              <a:ext uri="{FF2B5EF4-FFF2-40B4-BE49-F238E27FC236}">
                <a16:creationId xmlns:a16="http://schemas.microsoft.com/office/drawing/2014/main" id="{C0976671-7253-D7DD-C498-8F77990FF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Die Zauberflöte">
            <a:extLst>
              <a:ext uri="{FF2B5EF4-FFF2-40B4-BE49-F238E27FC236}">
                <a16:creationId xmlns:a16="http://schemas.microsoft.com/office/drawing/2014/main" id="{FE43A0F6-F67F-E68C-E82C-94BDF491B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88B8D0-DB93-A07E-02DB-34FB5A77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12" y="0"/>
            <a:ext cx="4792225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2BEC4AF-BD3F-589D-B600-0F9F347B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42" y="1403210"/>
            <a:ext cx="2828925" cy="1107281"/>
          </a:xfrm>
          <a:prstGeom prst="rect">
            <a:avLst/>
          </a:prstGeom>
        </p:spPr>
      </p:pic>
      <p:pic>
        <p:nvPicPr>
          <p:cNvPr id="3074" name="Picture 2" descr="La Bohème">
            <a:extLst>
              <a:ext uri="{FF2B5EF4-FFF2-40B4-BE49-F238E27FC236}">
                <a16:creationId xmlns:a16="http://schemas.microsoft.com/office/drawing/2014/main" id="{2C14F9A9-E774-E540-C107-6AA0FBFF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2" y="3028950"/>
            <a:ext cx="46863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F1D86BAF-8DE9-450A-2D40-1DE4CF9C6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Grafik 9" descr="Ein Bild, das draußen, Straße, Person, Tänzer enthält.&#10;&#10;Automatisch generierte Beschreibung">
            <a:extLst>
              <a:ext uri="{FF2B5EF4-FFF2-40B4-BE49-F238E27FC236}">
                <a16:creationId xmlns:a16="http://schemas.microsoft.com/office/drawing/2014/main" id="{CC46FDD1-775E-C093-CF8E-4CDCF1A30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4597578F-E2CD-4077-A124-4A88A02C8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 b="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, draußen, Tänzer, orange enthält.&#10;&#10;Automatisch generierte Beschreibung">
            <a:extLst>
              <a:ext uri="{FF2B5EF4-FFF2-40B4-BE49-F238E27FC236}">
                <a16:creationId xmlns:a16="http://schemas.microsoft.com/office/drawing/2014/main" id="{81C5455E-08D8-3629-55FB-F80AED40C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988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a Bohème">
            <a:extLst>
              <a:ext uri="{FF2B5EF4-FFF2-40B4-BE49-F238E27FC236}">
                <a16:creationId xmlns:a16="http://schemas.microsoft.com/office/drawing/2014/main" id="{E1B95148-6B11-29C1-A057-EF0208F00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3259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rafik 1" descr="Ein Bild, das Personen, Menge enthält.&#10;&#10;Automatisch generierte Beschreibung">
            <a:extLst>
              <a:ext uri="{FF2B5EF4-FFF2-40B4-BE49-F238E27FC236}">
                <a16:creationId xmlns:a16="http://schemas.microsoft.com/office/drawing/2014/main" id="{1931509A-F827-8E2C-FD8C-4EF6C008B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9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4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Galerie, Raum enthält.&#10;&#10;Automatisch generierte Beschreibung">
            <a:extLst>
              <a:ext uri="{FF2B5EF4-FFF2-40B4-BE49-F238E27FC236}">
                <a16:creationId xmlns:a16="http://schemas.microsoft.com/office/drawing/2014/main" id="{5D3B6836-2A72-79D3-6916-38D53E83B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9" y="0"/>
            <a:ext cx="9113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La Bohème">
            <a:extLst>
              <a:ext uri="{FF2B5EF4-FFF2-40B4-BE49-F238E27FC236}">
                <a16:creationId xmlns:a16="http://schemas.microsoft.com/office/drawing/2014/main" id="{80DA24C7-2BE6-55E2-3CF5-C0B81C17D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Bohème">
            <a:extLst>
              <a:ext uri="{FF2B5EF4-FFF2-40B4-BE49-F238E27FC236}">
                <a16:creationId xmlns:a16="http://schemas.microsoft.com/office/drawing/2014/main" id="{C59A9FA2-3416-94F2-FB65-21B759BC9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637ED7AF-CD06-95EF-A20E-202D27A65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286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2050" name="Picture 2" descr="La Bohème">
            <a:extLst>
              <a:ext uri="{FF2B5EF4-FFF2-40B4-BE49-F238E27FC236}">
                <a16:creationId xmlns:a16="http://schemas.microsoft.com/office/drawing/2014/main" id="{1CBF30F5-84F7-76D9-786E-C6D3578EC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0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innen, Vorhang, verschieden, mehrere enthält.&#10;&#10;Automatisch generierte Beschreibung">
            <a:extLst>
              <a:ext uri="{FF2B5EF4-FFF2-40B4-BE49-F238E27FC236}">
                <a16:creationId xmlns:a16="http://schemas.microsoft.com/office/drawing/2014/main" id="{B0E0DC06-51AC-4A8E-3450-F565FA768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r="320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0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A671EDA-F0B8-2769-25BA-FFD6FD42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r="1260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3FACD6-E2AC-D09F-681D-318FC192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7101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drinnen, Gebäude, Personen, Gruppe enthält.&#10;&#10;Automatisch generierte Beschreibung">
            <a:extLst>
              <a:ext uri="{FF2B5EF4-FFF2-40B4-BE49-F238E27FC236}">
                <a16:creationId xmlns:a16="http://schemas.microsoft.com/office/drawing/2014/main" id="{C7441CD6-F78C-1428-C65F-C91F6CF00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8" r="11555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1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7601E41-2155-2000-394D-74AC43C26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67" y="1379556"/>
            <a:ext cx="4510925" cy="4517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65977F-13C9-85EA-EEE7-A61A4D5C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38" y="1403210"/>
            <a:ext cx="3129967" cy="5025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8581A8-7B5A-1214-0389-DE8BE54D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05" y="1905728"/>
            <a:ext cx="2662631" cy="293572"/>
          </a:xfrm>
          <a:prstGeom prst="rect">
            <a:avLst/>
          </a:prstGeom>
        </p:spPr>
      </p:pic>
      <p:pic>
        <p:nvPicPr>
          <p:cNvPr id="35842" name="Picture 2" descr="Hänsel und Gretel">
            <a:extLst>
              <a:ext uri="{FF2B5EF4-FFF2-40B4-BE49-F238E27FC236}">
                <a16:creationId xmlns:a16="http://schemas.microsoft.com/office/drawing/2014/main" id="{F7F49336-3DD7-C3F4-65AF-5DDC3E1C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0" y="2408246"/>
            <a:ext cx="4408940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45B5584F-DBF6-0414-4675-74BFA1A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2" y="5556485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4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8" name="Picture 8" descr="Hänsel und Gretel">
            <a:extLst>
              <a:ext uri="{FF2B5EF4-FFF2-40B4-BE49-F238E27FC236}">
                <a16:creationId xmlns:a16="http://schemas.microsoft.com/office/drawing/2014/main" id="{1875B6F3-0509-3E26-A38F-0CA5640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942" y="321734"/>
            <a:ext cx="4352314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änsel und Gretel">
            <a:extLst>
              <a:ext uri="{FF2B5EF4-FFF2-40B4-BE49-F238E27FC236}">
                <a16:creationId xmlns:a16="http://schemas.microsoft.com/office/drawing/2014/main" id="{25682A67-4F27-F169-46A4-2D64F72E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63" y="3631096"/>
            <a:ext cx="4135670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änsel und Gretel">
            <a:extLst>
              <a:ext uri="{FF2B5EF4-FFF2-40B4-BE49-F238E27FC236}">
                <a16:creationId xmlns:a16="http://schemas.microsoft.com/office/drawing/2014/main" id="{B6170995-4DE5-80F8-AB63-3342675C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4064" y="321734"/>
            <a:ext cx="4051672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änsel und Gretel">
            <a:extLst>
              <a:ext uri="{FF2B5EF4-FFF2-40B4-BE49-F238E27FC236}">
                <a16:creationId xmlns:a16="http://schemas.microsoft.com/office/drawing/2014/main" id="{F9426DF9-971A-E084-8727-8E53647CA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 bwMode="auto"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Hänsel und Gretel">
            <a:extLst>
              <a:ext uri="{FF2B5EF4-FFF2-40B4-BE49-F238E27FC236}">
                <a16:creationId xmlns:a16="http://schemas.microsoft.com/office/drawing/2014/main" id="{C95D76DB-6AA6-1937-CFF5-2C643234E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6" r="-2" b="11893"/>
          <a:stretch/>
        </p:blipFill>
        <p:spPr bwMode="auto"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Hänsel und Gretel">
            <a:extLst>
              <a:ext uri="{FF2B5EF4-FFF2-40B4-BE49-F238E27FC236}">
                <a16:creationId xmlns:a16="http://schemas.microsoft.com/office/drawing/2014/main" id="{9B3D3D7C-EB55-B970-196E-7B124508E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9" r="25135" b="-1"/>
          <a:stretch/>
        </p:blipFill>
        <p:spPr bwMode="auto"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8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8A6A0-912B-C4E1-457F-8C3C9791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1403210"/>
            <a:ext cx="1714777" cy="2948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64AEB4-260E-93A5-D66C-01BB3D0E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46" y="427838"/>
            <a:ext cx="4409841" cy="6128158"/>
          </a:xfrm>
          <a:prstGeom prst="rect">
            <a:avLst/>
          </a:prstGeom>
        </p:spPr>
      </p:pic>
      <p:pic>
        <p:nvPicPr>
          <p:cNvPr id="10" name="Grafik 9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4C9FDC5F-0770-C064-4AFA-C0F3FC44C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00" y="1786855"/>
            <a:ext cx="3238178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5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7E1B66F-D984-AC88-228D-E93BD2D9E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r="-3" b="4925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14A754-27DE-4D92-037E-CB48BF0B2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Person, drinnen, Stein enthält.&#10;&#10;Automatisch generierte Beschreibung">
            <a:extLst>
              <a:ext uri="{FF2B5EF4-FFF2-40B4-BE49-F238E27FC236}">
                <a16:creationId xmlns:a16="http://schemas.microsoft.com/office/drawing/2014/main" id="{4B19B4E2-5F0F-C1ED-F050-01EBF262F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112</cp:revision>
  <cp:lastPrinted>2022-11-22T16:11:13Z</cp:lastPrinted>
  <dcterms:created xsi:type="dcterms:W3CDTF">2022-11-07T20:45:57Z</dcterms:created>
  <dcterms:modified xsi:type="dcterms:W3CDTF">2022-11-25T13:24:45Z</dcterms:modified>
</cp:coreProperties>
</file>